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layfair Displ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8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PlayfairDisplay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PlayfairDisplay-italic.fntdata"/><Relationship Id="rId12" Type="http://schemas.openxmlformats.org/officeDocument/2006/relationships/slide" Target="slides/slide8.xml"/><Relationship Id="rId34" Type="http://schemas.openxmlformats.org/officeDocument/2006/relationships/font" Target="fonts/PlayfairDisplay-bold.fntdata"/><Relationship Id="rId15" Type="http://schemas.openxmlformats.org/officeDocument/2006/relationships/slide" Target="slides/slide11.xml"/><Relationship Id="rId37" Type="http://schemas.openxmlformats.org/officeDocument/2006/relationships/font" Target="fonts/Lato-regular.fntdata"/><Relationship Id="rId14" Type="http://schemas.openxmlformats.org/officeDocument/2006/relationships/slide" Target="slides/slide10.xml"/><Relationship Id="rId36" Type="http://schemas.openxmlformats.org/officeDocument/2006/relationships/font" Target="fonts/PlayfairDisplay-boldItalic.fntdata"/><Relationship Id="rId17" Type="http://schemas.openxmlformats.org/officeDocument/2006/relationships/slide" Target="slides/slide13.xml"/><Relationship Id="rId39" Type="http://schemas.openxmlformats.org/officeDocument/2006/relationships/font" Target="fonts/Lato-italic.fntdata"/><Relationship Id="rId16" Type="http://schemas.openxmlformats.org/officeDocument/2006/relationships/slide" Target="slides/slide12.xml"/><Relationship Id="rId38" Type="http://schemas.openxmlformats.org/officeDocument/2006/relationships/font" Target="fonts/La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490c5de8dea6a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490c5de8dea6a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5fca1471f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5fca1471f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490c5de8dea6a8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3490c5de8dea6a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5fca1471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5fca1471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fca1471f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fca1471f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490c5de8dea6a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3490c5de8dea6a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5fca1471f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5fca1471f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5fca1471f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5fca1471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c875ecd3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c875ecd3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875ecd3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875ecd3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490c5de8dea6a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490c5de8dea6a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3bd95980f83b93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3bd95980f83b93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5fca1471f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5fca1471f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c875ecd3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c875ecd3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c875ecd3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c875ecd3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490c5de8dea6a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490c5de8dea6a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5fca147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5fca147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5fca1471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5fca1471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3bd95980f83b93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3bd95980f83b93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875ecd3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c875ecd3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490c5de8dea6a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490c5de8dea6a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a80613f9c42229c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a80613f9c42229c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fca1471f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fca1471f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5fca1471f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5fca1471f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234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ue-gold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9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gif"/><Relationship Id="rId6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3035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4294967295" type="ctrTitle"/>
          </p:nvPr>
        </p:nvSpPr>
        <p:spPr>
          <a:xfrm>
            <a:off x="688013" y="1325127"/>
            <a:ext cx="78930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b="0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3"/>
          <p:cNvSpPr txBox="1"/>
          <p:nvPr>
            <p:ph idx="4294967295" type="subTitle"/>
          </p:nvPr>
        </p:nvSpPr>
        <p:spPr>
          <a:xfrm>
            <a:off x="625500" y="4002503"/>
            <a:ext cx="7893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Nikola Vukobrat 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4">
            <a:alphaModFix/>
          </a:blip>
          <a:srcRect b="25082" l="0" r="11055" t="14983"/>
          <a:stretch/>
        </p:blipFill>
        <p:spPr>
          <a:xfrm>
            <a:off x="3998200" y="2935400"/>
            <a:ext cx="1091400" cy="1067100"/>
          </a:xfrm>
          <a:prstGeom prst="ellipse">
            <a:avLst/>
          </a:prstGeom>
          <a:noFill/>
          <a:ln>
            <a:noFill/>
          </a:ln>
          <a:effectLst>
            <a:outerShdw blurRad="542925" rotWithShape="0" algn="bl" dist="9525">
              <a:srgbClr val="000000">
                <a:alpha val="50000"/>
              </a:srgbClr>
            </a:outerShdw>
          </a:effectLst>
        </p:spPr>
      </p:pic>
      <p:pic>
        <p:nvPicPr>
          <p:cNvPr id="73" name="Google Shape;73;p13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" y="4462097"/>
            <a:ext cx="2010977" cy="76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0263" y="4376362"/>
            <a:ext cx="2323742" cy="8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322" y="211953"/>
            <a:ext cx="6201474" cy="46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2605" y="211950"/>
            <a:ext cx="3509234" cy="210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6421650" y="2088975"/>
            <a:ext cx="2500200" cy="277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/>
        </p:nvSpPr>
        <p:spPr>
          <a:xfrm>
            <a:off x="1821738" y="881250"/>
            <a:ext cx="55005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Natural Language Processing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3650" y="2652344"/>
            <a:ext cx="5500500" cy="233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25" y="797725"/>
            <a:ext cx="8870149" cy="35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513" y="205680"/>
            <a:ext cx="6296950" cy="4732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idx="4294967295" type="title"/>
          </p:nvPr>
        </p:nvSpPr>
        <p:spPr>
          <a:xfrm>
            <a:off x="1995988" y="594064"/>
            <a:ext cx="51519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Computer Vision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6488" y="1812275"/>
            <a:ext cx="3154850" cy="3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75" y="207449"/>
            <a:ext cx="8401050" cy="47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91" y="464350"/>
            <a:ext cx="8429600" cy="4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25" y="273850"/>
            <a:ext cx="8484575" cy="45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76" y="278800"/>
            <a:ext cx="8162875" cy="45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4294967295" type="title"/>
          </p:nvPr>
        </p:nvSpPr>
        <p:spPr>
          <a:xfrm>
            <a:off x="1386000" y="2141103"/>
            <a:ext cx="63720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Robotics and Cybernetic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98300">
            <a:off x="-34240" y="2352476"/>
            <a:ext cx="3702551" cy="401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105513">
            <a:off x="5311111" y="-1311526"/>
            <a:ext cx="3702550" cy="40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idx="4294967295" type="title"/>
          </p:nvPr>
        </p:nvSpPr>
        <p:spPr>
          <a:xfrm>
            <a:off x="3007788" y="1384138"/>
            <a:ext cx="3128400" cy="1853700"/>
          </a:xfrm>
          <a:prstGeom prst="rect">
            <a:avLst/>
          </a:prstGeom>
          <a:effectLst>
            <a:outerShdw blurRad="342900" rotWithShape="0" algn="bl" dir="5400000" dist="9525">
              <a:srgbClr val="000000">
                <a:alpha val="3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 sz="1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6970050" y="1940825"/>
            <a:ext cx="7590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71D6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5000">
              <a:solidFill>
                <a:srgbClr val="071D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728" y="622713"/>
            <a:ext cx="5202950" cy="31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5">
            <a:alphaModFix amt="80000"/>
          </a:blip>
          <a:srcRect b="-1499" l="13959" r="-13959" t="1500"/>
          <a:stretch/>
        </p:blipFill>
        <p:spPr>
          <a:xfrm>
            <a:off x="-187161" y="1940813"/>
            <a:ext cx="4439486" cy="41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775" y="247150"/>
            <a:ext cx="7710475" cy="4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50" y="269225"/>
            <a:ext cx="8186725" cy="46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4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01" y="226225"/>
            <a:ext cx="8339626" cy="46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709654" y="102825"/>
            <a:ext cx="511163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719434" y="2008662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Neural 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Networks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5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013" y="342763"/>
            <a:ext cx="4457974" cy="445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5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75" y="404975"/>
            <a:ext cx="8115275" cy="43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4294967295" type="title"/>
          </p:nvPr>
        </p:nvSpPr>
        <p:spPr>
          <a:xfrm>
            <a:off x="2442412" y="2005700"/>
            <a:ext cx="4203000" cy="853500"/>
          </a:xfrm>
          <a:prstGeom prst="rect">
            <a:avLst/>
          </a:prstGeom>
          <a:effectLst>
            <a:outerShdw blurRad="214313" rotWithShape="0" algn="bl" dist="9525">
              <a:srgbClr val="000000">
                <a:alpha val="7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Data Science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>
            <a:off x="586605" y="508616"/>
            <a:ext cx="3396000" cy="109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6">
            <a:alphaModFix amt="67000"/>
          </a:blip>
          <a:stretch>
            <a:fillRect/>
          </a:stretch>
        </p:blipFill>
        <p:spPr>
          <a:xfrm>
            <a:off x="6269995" y="3373726"/>
            <a:ext cx="1740524" cy="10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7">
            <a:alphaModFix amt="76000"/>
          </a:blip>
          <a:stretch>
            <a:fillRect/>
          </a:stretch>
        </p:blipFill>
        <p:spPr>
          <a:xfrm>
            <a:off x="1557300" y="3134351"/>
            <a:ext cx="1595174" cy="150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6405" y="304800"/>
            <a:ext cx="1840203" cy="1840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925" y="132681"/>
            <a:ext cx="6504150" cy="487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303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526450" y="889950"/>
            <a:ext cx="15444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Machine Learning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526450" y="3296950"/>
            <a:ext cx="17817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atural Language Processing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781425" y="925125"/>
            <a:ext cx="16608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Computer Vision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781425" y="3611250"/>
            <a:ext cx="20679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Robotics and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Cybernetic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3716850" y="1760025"/>
            <a:ext cx="1710300" cy="1710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8"/>
          <p:cNvCxnSpPr>
            <a:endCxn id="117" idx="3"/>
          </p:cNvCxnSpPr>
          <p:nvPr/>
        </p:nvCxnSpPr>
        <p:spPr>
          <a:xfrm flipH="1">
            <a:off x="2308150" y="2820400"/>
            <a:ext cx="1881000" cy="1036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2" name="Google Shape;122;p18"/>
          <p:cNvCxnSpPr>
            <a:endCxn id="116" idx="3"/>
          </p:cNvCxnSpPr>
          <p:nvPr/>
        </p:nvCxnSpPr>
        <p:spPr>
          <a:xfrm rot="10800000">
            <a:off x="2070850" y="1324950"/>
            <a:ext cx="2167800" cy="1074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3" name="Google Shape;123;p18"/>
          <p:cNvCxnSpPr>
            <a:endCxn id="118" idx="1"/>
          </p:cNvCxnSpPr>
          <p:nvPr/>
        </p:nvCxnSpPr>
        <p:spPr>
          <a:xfrm flipH="1" rot="10800000">
            <a:off x="4808925" y="1342575"/>
            <a:ext cx="1972500" cy="1242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4" name="Google Shape;124;p18"/>
          <p:cNvCxnSpPr>
            <a:endCxn id="119" idx="1"/>
          </p:cNvCxnSpPr>
          <p:nvPr/>
        </p:nvCxnSpPr>
        <p:spPr>
          <a:xfrm>
            <a:off x="4920525" y="2845050"/>
            <a:ext cx="1860900" cy="1201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5" name="Google Shape;125;p18"/>
          <p:cNvSpPr txBox="1"/>
          <p:nvPr>
            <p:ph idx="4294967295" type="title"/>
          </p:nvPr>
        </p:nvSpPr>
        <p:spPr>
          <a:xfrm>
            <a:off x="3845663" y="1985850"/>
            <a:ext cx="1396500" cy="11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071D63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 sz="7000">
              <a:solidFill>
                <a:srgbClr val="071D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2302762" y="413982"/>
            <a:ext cx="4482300" cy="45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idx="4294967295" type="title"/>
          </p:nvPr>
        </p:nvSpPr>
        <p:spPr>
          <a:xfrm>
            <a:off x="2330857" y="1983877"/>
            <a:ext cx="4482300" cy="853500"/>
          </a:xfrm>
          <a:prstGeom prst="rect">
            <a:avLst/>
          </a:prstGeom>
          <a:effectLst>
            <a:outerShdw blurRad="271463" rotWithShape="0" algn="bl" dir="5400000" dist="9525">
              <a:srgbClr val="000000">
                <a:alpha val="5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Machine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Learning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5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4249" y="225938"/>
            <a:ext cx="6255502" cy="469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24063" y="10763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flipH="1">
            <a:off x="-3326812" y="1599575"/>
            <a:ext cx="4590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01" y="261950"/>
            <a:ext cx="8204425" cy="46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